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1" r:id="rId5"/>
    <p:sldId id="257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BC3E-8B64-487E-80E9-AB5F37DE1DC6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DA6E-5067-483F-9A7D-21873AC26B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99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BC3E-8B64-487E-80E9-AB5F37DE1DC6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DA6E-5067-483F-9A7D-21873AC26B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7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BC3E-8B64-487E-80E9-AB5F37DE1DC6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DA6E-5067-483F-9A7D-21873AC26B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1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BC3E-8B64-487E-80E9-AB5F37DE1DC6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DA6E-5067-483F-9A7D-21873AC26B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3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BC3E-8B64-487E-80E9-AB5F37DE1DC6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DA6E-5067-483F-9A7D-21873AC26B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86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BC3E-8B64-487E-80E9-AB5F37DE1DC6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DA6E-5067-483F-9A7D-21873AC26B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57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BC3E-8B64-487E-80E9-AB5F37DE1DC6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DA6E-5067-483F-9A7D-21873AC26B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31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BC3E-8B64-487E-80E9-AB5F37DE1DC6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DA6E-5067-483F-9A7D-21873AC26B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1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BC3E-8B64-487E-80E9-AB5F37DE1DC6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DA6E-5067-483F-9A7D-21873AC26B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99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BC3E-8B64-487E-80E9-AB5F37DE1DC6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DA6E-5067-483F-9A7D-21873AC26B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1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BC3E-8B64-487E-80E9-AB5F37DE1DC6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DA6E-5067-483F-9A7D-21873AC26B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77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CBC3E-8B64-487E-80E9-AB5F37DE1DC6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DA6E-5067-483F-9A7D-21873AC26B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41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683618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GB" dirty="0"/>
              <a:t>Healthy Living Pharmacy Event LPC</a:t>
            </a:r>
            <a:br>
              <a:rPr lang="en-GB" dirty="0"/>
            </a:br>
            <a:r>
              <a:rPr lang="en-GB" dirty="0"/>
              <a:t>13 June 2017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Public Health </a:t>
            </a:r>
            <a:r>
              <a:rPr lang="en-GB">
                <a:solidFill>
                  <a:schemeClr val="tx1"/>
                </a:solidFill>
              </a:rPr>
              <a:t>Team </a:t>
            </a:r>
            <a:endParaRPr lang="en-GB" smtClean="0">
              <a:solidFill>
                <a:schemeClr val="tx1"/>
              </a:solidFill>
            </a:endParaRPr>
          </a:p>
          <a:p>
            <a:r>
              <a:rPr lang="en-GB" smtClean="0">
                <a:solidFill>
                  <a:schemeClr val="tx1"/>
                </a:solidFill>
              </a:rPr>
              <a:t>Gateshead </a:t>
            </a:r>
            <a:r>
              <a:rPr lang="en-GB" dirty="0">
                <a:solidFill>
                  <a:schemeClr val="tx1"/>
                </a:solidFill>
              </a:rPr>
              <a:t>Council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Moira </a:t>
            </a:r>
            <a:r>
              <a:rPr lang="en-GB" dirty="0">
                <a:solidFill>
                  <a:schemeClr val="tx1"/>
                </a:solidFill>
              </a:rPr>
              <a:t>Richardson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661248"/>
            <a:ext cx="1954530" cy="86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23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Gateshead Public Health Team Structure (current)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Director of Public Health (Alice </a:t>
            </a:r>
            <a:r>
              <a:rPr lang="en-GB" dirty="0" smtClean="0"/>
              <a:t>Wiseman)</a:t>
            </a:r>
            <a:endParaRPr lang="en-GB" dirty="0"/>
          </a:p>
          <a:p>
            <a:r>
              <a:rPr lang="en-GB" dirty="0"/>
              <a:t>Public Health Consultants</a:t>
            </a:r>
          </a:p>
          <a:p>
            <a:pPr lvl="1"/>
            <a:r>
              <a:rPr lang="en-GB" dirty="0"/>
              <a:t>Best Start in Life (Katie Dee)</a:t>
            </a:r>
          </a:p>
          <a:p>
            <a:pPr lvl="1"/>
            <a:r>
              <a:rPr lang="en-GB" dirty="0"/>
              <a:t>Living Well (Andy Graham)</a:t>
            </a:r>
          </a:p>
          <a:p>
            <a:pPr lvl="1"/>
            <a:r>
              <a:rPr lang="en-GB" dirty="0"/>
              <a:t>Aging Well (Gerald Tompkins)</a:t>
            </a:r>
          </a:p>
          <a:p>
            <a:r>
              <a:rPr lang="en-GB" dirty="0"/>
              <a:t>Public Health Programme Leads</a:t>
            </a:r>
          </a:p>
          <a:p>
            <a:r>
              <a:rPr lang="en-GB" dirty="0"/>
              <a:t>Resource </a:t>
            </a:r>
            <a:r>
              <a:rPr lang="en-GB" dirty="0" smtClean="0"/>
              <a:t>&amp; Information </a:t>
            </a:r>
            <a:r>
              <a:rPr lang="en-GB" dirty="0"/>
              <a:t>Assistant </a:t>
            </a:r>
            <a:endParaRPr lang="en-GB" dirty="0" smtClean="0"/>
          </a:p>
          <a:p>
            <a:r>
              <a:rPr lang="en-GB" dirty="0" smtClean="0"/>
              <a:t>Health &amp; Wellbeing Intervention Lead</a:t>
            </a:r>
            <a:endParaRPr lang="en-GB" dirty="0"/>
          </a:p>
          <a:p>
            <a:r>
              <a:rPr lang="en-GB" dirty="0"/>
              <a:t>Business Support Team</a:t>
            </a:r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33256"/>
            <a:ext cx="1954530" cy="86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4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AEA210-5514-48CB-9886-F2307D2E9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 Health Programme Leads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71880C-7294-4708-BDD8-255F2897D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7"/>
            <a:ext cx="8229600" cy="446449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Tobacco – Paul </a:t>
            </a:r>
            <a:r>
              <a:rPr lang="en-GB" dirty="0" err="1"/>
              <a:t>Gray</a:t>
            </a:r>
            <a:endParaRPr lang="en-GB" dirty="0"/>
          </a:p>
          <a:p>
            <a:r>
              <a:rPr lang="en-GB" dirty="0"/>
              <a:t>Alcohol &amp; drugs – Joy Evans</a:t>
            </a:r>
          </a:p>
          <a:p>
            <a:r>
              <a:rPr lang="en-GB" dirty="0"/>
              <a:t>Obesity – Emma Gibson</a:t>
            </a:r>
          </a:p>
          <a:p>
            <a:r>
              <a:rPr lang="en-GB" dirty="0"/>
              <a:t>Sexual Health – David Brady</a:t>
            </a:r>
          </a:p>
          <a:p>
            <a:r>
              <a:rPr lang="en-GB" dirty="0"/>
              <a:t>Public mental health/community resilience – Iain Miller</a:t>
            </a:r>
          </a:p>
          <a:p>
            <a:r>
              <a:rPr lang="en-GB" dirty="0" smtClean="0"/>
              <a:t>Long term conditions &amp; NHS Health Checks – Angela Hannant</a:t>
            </a:r>
            <a:endParaRPr lang="en-GB" dirty="0"/>
          </a:p>
          <a:p>
            <a:r>
              <a:rPr lang="en-GB" dirty="0"/>
              <a:t>Children &amp; young people – Moira Richardson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877272"/>
            <a:ext cx="1954530" cy="86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6E35D6-33AE-4315-9E47-62CDAA97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Making Every Contact Count?</a:t>
            </a:r>
            <a:br>
              <a:rPr lang="en-GB" dirty="0"/>
            </a:br>
            <a:r>
              <a:rPr lang="en-GB" dirty="0"/>
              <a:t>(MECC)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70ACB6-06CA-471D-A8DB-0AB72493F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/>
            <a:r>
              <a:rPr lang="en-GB" sz="3000" dirty="0"/>
              <a:t>An approach to behaviour change that uses  day-to-day interactions that organisations and people have with other people, to support them in making positive changes to their physical and mental health and </a:t>
            </a:r>
            <a:r>
              <a:rPr lang="en-GB" sz="3000" dirty="0" smtClean="0"/>
              <a:t>wellbeing</a:t>
            </a:r>
          </a:p>
          <a:p>
            <a:pPr marL="457200" indent="-457200" algn="just"/>
            <a:r>
              <a:rPr lang="en-GB" sz="3000" dirty="0" smtClean="0"/>
              <a:t>A </a:t>
            </a:r>
            <a:r>
              <a:rPr lang="en-GB" sz="3000" dirty="0"/>
              <a:t>strong evidence base to support the approach (NICE PH49, PHE Making Every Contact Count (MECC)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733256"/>
            <a:ext cx="1954530" cy="86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1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/>
              <a:t>Gateshead’s Approach to MECC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dirty="0"/>
              <a:t>Consultation with third sector on MECC approach </a:t>
            </a:r>
          </a:p>
          <a:p>
            <a:pPr algn="just"/>
            <a:r>
              <a:rPr lang="en-GB" dirty="0"/>
              <a:t>4 MECC training posts  will deliver ‘train the trainer’ sessions in the lifestyle areas of: alcohol; diet and exercise; tobacco; and mental wellbeing (August 2017 start dates)</a:t>
            </a:r>
          </a:p>
          <a:p>
            <a:pPr algn="just"/>
            <a:r>
              <a:rPr lang="en-GB" dirty="0"/>
              <a:t>The MECC posts will facilitate the delivery of training across the system in Gateshead</a:t>
            </a:r>
          </a:p>
          <a:p>
            <a:pPr algn="just"/>
            <a:r>
              <a:rPr lang="en-GB" dirty="0"/>
              <a:t>MECC training will be delivered across Gateshead with partners and stakeholders who already have contact with residents, and who have trusted relationships in their current roles</a:t>
            </a:r>
          </a:p>
          <a:p>
            <a:pPr algn="just"/>
            <a:r>
              <a:rPr lang="en-GB" dirty="0"/>
              <a:t>Grant funding will be available for the third sector, to train volunteers and staff  in a range of lifestyle areas, to embed the MECC approach in Gateshead</a:t>
            </a:r>
          </a:p>
          <a:p>
            <a:pPr algn="just"/>
            <a:r>
              <a:rPr lang="en-GB" dirty="0"/>
              <a:t>Resource and information post to support the MECC approach (In post now)</a:t>
            </a:r>
          </a:p>
          <a:p>
            <a:pPr algn="jus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05264"/>
            <a:ext cx="1954530" cy="86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6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31338"/>
            <a:ext cx="8229600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sz="4400" dirty="0" smtClean="0"/>
              <a:t>Questions ????</a:t>
            </a:r>
            <a:endParaRPr lang="en-GB" sz="4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45224"/>
            <a:ext cx="1954530" cy="86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4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306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Healthy Living Pharmacy Event LPC 13 June 2017 </vt:lpstr>
      <vt:lpstr>Gateshead Public Health Team Structure (current)</vt:lpstr>
      <vt:lpstr>Public Health Programme Leads</vt:lpstr>
      <vt:lpstr>What is Making Every Contact Count? (MECC)</vt:lpstr>
      <vt:lpstr>Gateshead’s Approach to MECC</vt:lpstr>
      <vt:lpstr>PowerPoint Presentation</vt:lpstr>
    </vt:vector>
  </TitlesOfParts>
  <Company>Gateshead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Gibson</dc:creator>
  <cp:lastModifiedBy>Moira Richardson</cp:lastModifiedBy>
  <cp:revision>17</cp:revision>
  <dcterms:created xsi:type="dcterms:W3CDTF">2017-06-09T09:39:30Z</dcterms:created>
  <dcterms:modified xsi:type="dcterms:W3CDTF">2017-06-13T16:42:40Z</dcterms:modified>
</cp:coreProperties>
</file>