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8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78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3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92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6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0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6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2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ABC8-EFBF-47AC-8E68-B173F18039BB}" type="datetimeFigureOut">
              <a:rPr lang="en-GB" smtClean="0"/>
              <a:t>22/07/2014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ECA1-D723-44C6-BD3B-55604ECD8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9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3623"/>
            <a:ext cx="3960440" cy="565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32656"/>
            <a:ext cx="4168800" cy="589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02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Graham</dc:creator>
  <cp:lastModifiedBy>Lorna Graham</cp:lastModifiedBy>
  <cp:revision>1</cp:revision>
  <dcterms:created xsi:type="dcterms:W3CDTF">2014-07-22T19:44:37Z</dcterms:created>
  <dcterms:modified xsi:type="dcterms:W3CDTF">2014-07-22T19:45:08Z</dcterms:modified>
</cp:coreProperties>
</file>